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70" r:id="rId2"/>
    <p:sldId id="274" r:id="rId3"/>
    <p:sldId id="275" r:id="rId4"/>
    <p:sldId id="287" r:id="rId5"/>
    <p:sldId id="288" r:id="rId6"/>
    <p:sldId id="286" r:id="rId7"/>
    <p:sldId id="278" r:id="rId8"/>
    <p:sldId id="279" r:id="rId9"/>
    <p:sldId id="28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9" autoAdjust="0"/>
    <p:restoredTop sz="94660"/>
  </p:normalViewPr>
  <p:slideViewPr>
    <p:cSldViewPr snapToGrid="0">
      <p:cViewPr>
        <p:scale>
          <a:sx n="72" d="100"/>
          <a:sy n="7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</a:t>
            </a:r>
            <a:r>
              <a:rPr lang="en-US"/>
              <a:t>Feb 25, </a:t>
            </a:r>
            <a:r>
              <a:rPr lang="en-US" dirty="0"/>
              <a:t>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/>
              <a:t>P3 Challenge-</a:t>
            </a:r>
          </a:p>
          <a:p>
            <a:pPr lvl="1"/>
            <a:r>
              <a:rPr lang="en-US" sz="2000" b="1" dirty="0"/>
              <a:t>Polyatomic Ion Quiz </a:t>
            </a:r>
          </a:p>
          <a:p>
            <a:r>
              <a:rPr lang="en-US" sz="2400" b="1" dirty="0"/>
              <a:t>Objective –</a:t>
            </a:r>
          </a:p>
          <a:p>
            <a:pPr lvl="1"/>
            <a:r>
              <a:rPr lang="en-US" sz="2000" b="1" dirty="0"/>
              <a:t>Ionic compound identification</a:t>
            </a:r>
          </a:p>
          <a:p>
            <a:pPr lvl="1"/>
            <a:r>
              <a:rPr lang="en-US" sz="2000" b="1" dirty="0"/>
              <a:t>Ionic compound nomenclature</a:t>
            </a:r>
          </a:p>
          <a:p>
            <a:pPr lvl="1"/>
            <a:endParaRPr lang="en-US" sz="2000" b="1" dirty="0"/>
          </a:p>
          <a:p>
            <a:r>
              <a:rPr lang="en-US" sz="2400" b="1" dirty="0"/>
              <a:t>Assignment: Ionic Compounds Worksheet</a:t>
            </a:r>
          </a:p>
          <a:p>
            <a:r>
              <a:rPr lang="en-US" sz="2400" b="1" dirty="0"/>
              <a:t>(Will need your periodic table)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/>
              <a:t>Agenda</a:t>
            </a:r>
          </a:p>
          <a:p>
            <a:pPr lvl="1"/>
            <a:r>
              <a:rPr lang="en-US" sz="2000" b="1" dirty="0"/>
              <a:t>Polyatomic ion quiz </a:t>
            </a:r>
          </a:p>
          <a:p>
            <a:pPr lvl="1"/>
            <a:r>
              <a:rPr lang="en-US" sz="2000" b="1" dirty="0"/>
              <a:t>Solubility Hmk</a:t>
            </a:r>
          </a:p>
          <a:p>
            <a:pPr lvl="1"/>
            <a:r>
              <a:rPr lang="en-US" sz="2000" b="1" dirty="0"/>
              <a:t>Writing ionic formulas</a:t>
            </a:r>
          </a:p>
          <a:p>
            <a:pPr lvl="1"/>
            <a:r>
              <a:rPr lang="en-US" sz="2000" b="1" dirty="0"/>
              <a:t>Type I Ionic Nomenclature</a:t>
            </a:r>
          </a:p>
          <a:p>
            <a:pPr lvl="1"/>
            <a:r>
              <a:rPr lang="en-US" sz="2000" b="1" dirty="0"/>
              <a:t>Type II Ionic Nomenclature</a:t>
            </a:r>
          </a:p>
          <a:p>
            <a:pPr lvl="1"/>
            <a:r>
              <a:rPr lang="en-US" sz="2000" b="1" dirty="0"/>
              <a:t>Polyatomic ion Nomenclature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A1CCD0-A48F-436D-94C4-B9092C9CC79B}"/>
              </a:ext>
            </a:extLst>
          </p:cNvPr>
          <p:cNvSpPr txBox="1"/>
          <p:nvPr/>
        </p:nvSpPr>
        <p:spPr>
          <a:xfrm>
            <a:off x="6785113" y="5888736"/>
            <a:ext cx="4477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Get out solubility HMK for a check</a:t>
            </a:r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Exit Slip:</a:t>
            </a:r>
          </a:p>
          <a:p>
            <a:pPr lvl="1"/>
            <a:r>
              <a:rPr lang="en-US" sz="2800" b="1" dirty="0"/>
              <a:t>Name Ca(OH)</a:t>
            </a:r>
            <a:r>
              <a:rPr lang="en-US" sz="2800" b="1" baseline="-25000" dirty="0"/>
              <a:t>2</a:t>
            </a:r>
          </a:p>
          <a:p>
            <a:pPr lvl="1"/>
            <a:r>
              <a:rPr lang="en-US" sz="2800" b="1" dirty="0"/>
              <a:t>Write the formula for Iron (II) sulfate</a:t>
            </a:r>
          </a:p>
          <a:p>
            <a:pPr lvl="1"/>
            <a:endParaRPr lang="en-US" sz="2000" b="1" dirty="0"/>
          </a:p>
          <a:p>
            <a:r>
              <a:rPr lang="en-US" sz="2400" b="1" dirty="0"/>
              <a:t>What’s Due?  (Pending assignments to complete.)</a:t>
            </a:r>
          </a:p>
          <a:p>
            <a:pPr lvl="1"/>
            <a:r>
              <a:rPr lang="en-US" sz="2000" b="1" dirty="0"/>
              <a:t>Ionic Compounds Worksheet</a:t>
            </a:r>
          </a:p>
          <a:p>
            <a:r>
              <a:rPr lang="en-US" sz="2400" b="1" dirty="0"/>
              <a:t>What’s Next?  (How to prepare for the next day)</a:t>
            </a:r>
          </a:p>
          <a:p>
            <a:pPr lvl="1"/>
            <a:r>
              <a:rPr lang="en-US" sz="2000" b="1" dirty="0"/>
              <a:t>Read Holt p159-175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Formulas – SHORT CUT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From Lewis structures, we were able to predict ionic formulas.</a:t>
            </a:r>
          </a:p>
          <a:p>
            <a:r>
              <a:rPr lang="en-US" sz="2000" b="1" dirty="0"/>
              <a:t>Because compounds are electrically neutral, one can determine the formula of a compound this simpler way:</a:t>
            </a:r>
          </a:p>
          <a:p>
            <a:pPr lvl="1"/>
            <a:r>
              <a:rPr lang="en-US" sz="2000" b="1" dirty="0"/>
              <a:t>The charge on the cation becomes the subscript on the anion.</a:t>
            </a:r>
          </a:p>
          <a:p>
            <a:pPr lvl="1"/>
            <a:r>
              <a:rPr lang="en-US" sz="2000" b="1" dirty="0"/>
              <a:t>The charge on the anion becomes the subscript on the cation.</a:t>
            </a:r>
          </a:p>
          <a:p>
            <a:pPr lvl="1"/>
            <a:r>
              <a:rPr lang="en-US" sz="2000" b="1" dirty="0"/>
              <a:t>If these subscripts are not in the lowest whole-number ratio, divide them by the greatest common factor.</a:t>
            </a:r>
          </a:p>
          <a:p>
            <a:r>
              <a:rPr lang="en-US" b="1" dirty="0"/>
              <a:t>“Switch, Drop and Reduce”</a:t>
            </a:r>
          </a:p>
          <a:p>
            <a:endParaRPr lang="en-US" dirty="0"/>
          </a:p>
        </p:txBody>
      </p:sp>
      <p:pic>
        <p:nvPicPr>
          <p:cNvPr id="4" name="Picture 12" descr="02_Pg57_UnFigure_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329" y="5353312"/>
            <a:ext cx="518160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45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Formulas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399392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Predict ionic compounds that form using the exponent switch drop and reduce process to create a neutral formula.</a:t>
            </a:r>
          </a:p>
          <a:p>
            <a:pPr marL="228600" lvl="1">
              <a:spcBef>
                <a:spcPts val="1000"/>
              </a:spcBef>
            </a:pPr>
            <a:r>
              <a:rPr lang="en-US" sz="2400" b="1" u="sng" dirty="0"/>
              <a:t>Formula always written with cation (metal) first</a:t>
            </a:r>
          </a:p>
          <a:p>
            <a:r>
              <a:rPr lang="en-US" sz="2400" b="1" dirty="0"/>
              <a:t>Ex: compound formed by barium and chlorine</a:t>
            </a:r>
          </a:p>
          <a:p>
            <a:r>
              <a:rPr lang="en-US" sz="2400" b="1" dirty="0"/>
              <a:t>Ex: compound formed by aluminum and oxygen</a:t>
            </a:r>
          </a:p>
        </p:txBody>
      </p:sp>
    </p:spTree>
    <p:extLst>
      <p:ext uri="{BB962C8B-B14F-4D97-AF65-F5344CB8AC3E}">
        <p14:creationId xmlns:p14="http://schemas.microsoft.com/office/powerpoint/2010/main" val="361174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Formulas Practice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399392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Ex: compound formed by sulfur and sodium </a:t>
            </a:r>
          </a:p>
          <a:p>
            <a:r>
              <a:rPr lang="en-US" sz="2400" b="1" dirty="0"/>
              <a:t>Ex: compound formed by Fe</a:t>
            </a:r>
            <a:r>
              <a:rPr lang="en-US" sz="2400" b="1" baseline="30000" dirty="0"/>
              <a:t>+2</a:t>
            </a:r>
            <a:r>
              <a:rPr lang="en-US" sz="2400" b="1" dirty="0"/>
              <a:t> and oxygen</a:t>
            </a:r>
          </a:p>
          <a:p>
            <a:r>
              <a:rPr lang="en-US" sz="2400" b="1" dirty="0"/>
              <a:t>Ex: compound formed by barium and hydroxide  </a:t>
            </a:r>
          </a:p>
          <a:p>
            <a:r>
              <a:rPr lang="en-US" sz="2400" b="1" u="sng" dirty="0"/>
              <a:t>Use parentheses anytime you need more than one of a polyatomic 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766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5DD9-F8AE-4A32-913E-D39012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nomenclature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56756-7D72-45B6-9C65-CB41BA54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Goal is to be able </a:t>
            </a:r>
            <a:r>
              <a:rPr lang="en-US" sz="2400" b="1" u="sng" dirty="0"/>
              <a:t>to write the formula of a named compound </a:t>
            </a:r>
            <a:r>
              <a:rPr lang="en-US" sz="2400" b="1" dirty="0"/>
              <a:t>and </a:t>
            </a:r>
            <a:r>
              <a:rPr lang="en-US" sz="2400" b="1" u="sng" dirty="0"/>
              <a:t>to name a compound when given its formula.</a:t>
            </a:r>
          </a:p>
          <a:p>
            <a:r>
              <a:rPr lang="en-US" sz="2400" b="1" dirty="0"/>
              <a:t>There are </a:t>
            </a:r>
            <a:r>
              <a:rPr lang="en-US" sz="2400" b="1" u="sng" dirty="0"/>
              <a:t>7 nomenclature rules </a:t>
            </a:r>
            <a:r>
              <a:rPr lang="en-US" sz="2400" b="1" dirty="0"/>
              <a:t>needed to learn this skill.</a:t>
            </a:r>
          </a:p>
          <a:p>
            <a:r>
              <a:rPr lang="en-US" sz="2400" b="1" u="sng" dirty="0"/>
              <a:t>3 ionic </a:t>
            </a:r>
            <a:r>
              <a:rPr lang="en-US" sz="2400" b="1" dirty="0"/>
              <a:t>rules  (today)</a:t>
            </a:r>
          </a:p>
          <a:p>
            <a:r>
              <a:rPr lang="en-US" sz="2400" b="1" u="sng" dirty="0"/>
              <a:t>1 covalent </a:t>
            </a:r>
            <a:r>
              <a:rPr lang="en-US" sz="2400" b="1" dirty="0"/>
              <a:t>rule (next time)</a:t>
            </a:r>
          </a:p>
          <a:p>
            <a:r>
              <a:rPr lang="en-US" sz="2400" b="1" u="sng" dirty="0"/>
              <a:t>3 acid</a:t>
            </a:r>
            <a:r>
              <a:rPr lang="en-US" sz="2400" b="1" dirty="0"/>
              <a:t> rules (next time)</a:t>
            </a:r>
          </a:p>
        </p:txBody>
      </p:sp>
    </p:spTree>
    <p:extLst>
      <p:ext uri="{BB962C8B-B14F-4D97-AF65-F5344CB8AC3E}">
        <p14:creationId xmlns:p14="http://schemas.microsoft.com/office/powerpoint/2010/main" val="207203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Type 1 -  Binary compound (contains only two elements) and cation charge is known because atom can form only one type of ion.</a:t>
            </a:r>
          </a:p>
          <a:p>
            <a:pPr lvl="1"/>
            <a:r>
              <a:rPr lang="en-US" sz="1800" b="1" dirty="0"/>
              <a:t>Metal forms only one type of ion: Groups 1A, 2A, Al</a:t>
            </a:r>
            <a:r>
              <a:rPr lang="en-US" sz="1800" b="1" baseline="30000" dirty="0"/>
              <a:t>3+</a:t>
            </a:r>
            <a:r>
              <a:rPr lang="en-US" sz="1800" b="1" dirty="0"/>
              <a:t>, Ga</a:t>
            </a:r>
            <a:r>
              <a:rPr lang="en-US" sz="1800" b="1" baseline="30000" dirty="0"/>
              <a:t>3+</a:t>
            </a:r>
            <a:r>
              <a:rPr lang="en-US" sz="1800" b="1" dirty="0"/>
              <a:t>, Zn</a:t>
            </a:r>
            <a:r>
              <a:rPr lang="en-US" sz="1800" b="1" baseline="30000" dirty="0"/>
              <a:t>2+</a:t>
            </a:r>
            <a:r>
              <a:rPr lang="en-US" sz="1800" b="1" dirty="0"/>
              <a:t>, Cd</a:t>
            </a:r>
            <a:r>
              <a:rPr lang="en-US" sz="1800" b="1" baseline="30000" dirty="0"/>
              <a:t>2+</a:t>
            </a:r>
            <a:r>
              <a:rPr lang="en-US" sz="1800" b="1" dirty="0"/>
              <a:t>, and Ag</a:t>
            </a:r>
            <a:r>
              <a:rPr lang="en-US" sz="1800" b="1" baseline="30000" dirty="0"/>
              <a:t>+</a:t>
            </a:r>
          </a:p>
          <a:p>
            <a:r>
              <a:rPr lang="en-US" sz="2000" b="1" dirty="0"/>
              <a:t>Type 2 – Binary compound with variable charge cations.</a:t>
            </a:r>
          </a:p>
          <a:p>
            <a:pPr lvl="1"/>
            <a:r>
              <a:rPr lang="en-US" sz="1800" b="1" dirty="0"/>
              <a:t>Transition metals and representative metals.</a:t>
            </a:r>
          </a:p>
          <a:p>
            <a:r>
              <a:rPr lang="en-US" sz="2000" b="1" dirty="0"/>
              <a:t>Type 3 – Polyatomic ion compound contains three or more elements contained within one or two polyatomic ions.</a:t>
            </a:r>
          </a:p>
        </p:txBody>
      </p:sp>
    </p:spTree>
    <p:extLst>
      <p:ext uri="{BB962C8B-B14F-4D97-AF65-F5344CB8AC3E}">
        <p14:creationId xmlns:p14="http://schemas.microsoft.com/office/powerpoint/2010/main" val="72547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Formed by electron transfer from a metal to a nonmetal</a:t>
            </a:r>
          </a:p>
          <a:p>
            <a:r>
              <a:rPr lang="en-US" b="1" dirty="0"/>
              <a:t>Metal forms only one type of ion: Groups 1A, 2A, Al</a:t>
            </a:r>
            <a:r>
              <a:rPr lang="en-US" b="1" baseline="30000" dirty="0"/>
              <a:t>3+</a:t>
            </a:r>
            <a:r>
              <a:rPr lang="en-US" b="1" dirty="0"/>
              <a:t>, Ga</a:t>
            </a:r>
            <a:r>
              <a:rPr lang="en-US" b="1" baseline="30000" dirty="0"/>
              <a:t>3+</a:t>
            </a:r>
            <a:r>
              <a:rPr lang="en-US" b="1" dirty="0"/>
              <a:t>, Zn</a:t>
            </a:r>
            <a:r>
              <a:rPr lang="en-US" b="1" baseline="30000" dirty="0"/>
              <a:t>2+</a:t>
            </a:r>
            <a:r>
              <a:rPr lang="en-US" b="1" dirty="0"/>
              <a:t>, Cd</a:t>
            </a:r>
            <a:r>
              <a:rPr lang="en-US" b="1" baseline="30000" dirty="0"/>
              <a:t>2+</a:t>
            </a:r>
            <a:r>
              <a:rPr lang="en-US" b="1" dirty="0"/>
              <a:t>, and Ag</a:t>
            </a:r>
            <a:r>
              <a:rPr lang="en-US" b="1" baseline="30000" dirty="0"/>
              <a:t>+</a:t>
            </a:r>
            <a:endParaRPr lang="en-US" b="1" dirty="0"/>
          </a:p>
          <a:p>
            <a:r>
              <a:rPr lang="en-US" b="1" dirty="0"/>
              <a:t>Name as metal </a:t>
            </a:r>
            <a:r>
              <a:rPr lang="en-US" b="1" dirty="0" err="1"/>
              <a:t>nonmetal</a:t>
            </a:r>
            <a:r>
              <a:rPr lang="en-US" b="1" i="1" dirty="0" err="1"/>
              <a:t>ide</a:t>
            </a:r>
            <a:endParaRPr lang="en-US" b="1" i="1" dirty="0"/>
          </a:p>
          <a:p>
            <a:endParaRPr lang="en-US" i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19876" y="41656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sodium chloride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KBr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calcium 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lithium fluoride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ZnI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beryllium nitride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Ag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3" descr="05_Pg138_Un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156" y="1486207"/>
            <a:ext cx="3563738" cy="9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965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Ionic compounds – Transition 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8913"/>
            <a:ext cx="8761412" cy="3416300"/>
          </a:xfrm>
        </p:spPr>
        <p:txBody>
          <a:bodyPr/>
          <a:lstStyle/>
          <a:p>
            <a:r>
              <a:rPr lang="en-US" b="1" dirty="0"/>
              <a:t>Most transition metals and group 13-16 metals form multiple ions.</a:t>
            </a:r>
          </a:p>
          <a:p>
            <a:pPr lvl="1"/>
            <a:r>
              <a:rPr lang="en-US" b="1" dirty="0"/>
              <a:t>Cr, Fe and Co form 2+ and 3+ ions</a:t>
            </a:r>
          </a:p>
          <a:p>
            <a:pPr lvl="1"/>
            <a:r>
              <a:rPr lang="en-US" b="1" dirty="0"/>
              <a:t>Cu forms 1+ and 2+ ions</a:t>
            </a:r>
          </a:p>
          <a:p>
            <a:pPr lvl="1"/>
            <a:r>
              <a:rPr lang="en-US" b="1" dirty="0" err="1"/>
              <a:t>Sn</a:t>
            </a:r>
            <a:r>
              <a:rPr lang="en-US" b="1" dirty="0"/>
              <a:t>, </a:t>
            </a:r>
            <a:r>
              <a:rPr lang="en-US" b="1" dirty="0" err="1"/>
              <a:t>Pb</a:t>
            </a:r>
            <a:r>
              <a:rPr lang="en-US" b="1" dirty="0"/>
              <a:t> form 2+ and 4+ ions</a:t>
            </a:r>
          </a:p>
          <a:p>
            <a:r>
              <a:rPr lang="en-US" b="1" dirty="0"/>
              <a:t>Named as metal (roman numeral for charge on metal) </a:t>
            </a:r>
            <a:r>
              <a:rPr lang="en-US" b="1" dirty="0" err="1"/>
              <a:t>nonmetal</a:t>
            </a:r>
            <a:r>
              <a:rPr lang="en-US" b="1" i="1" dirty="0" err="1"/>
              <a:t>ide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76375"/>
              </p:ext>
            </p:extLst>
          </p:nvPr>
        </p:nvGraphicFramePr>
        <p:xfrm>
          <a:off x="1788366" y="4350151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lead (II)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oxide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CuO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tin (IV)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fluride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Au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copper (I)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bromide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iron (III)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selenide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Cr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3" descr="05_Pg139_Un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0" y="1463453"/>
            <a:ext cx="4978311" cy="88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69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693860" cy="706964"/>
          </a:xfrm>
        </p:spPr>
        <p:txBody>
          <a:bodyPr/>
          <a:lstStyle/>
          <a:p>
            <a:r>
              <a:rPr lang="en-US" dirty="0"/>
              <a:t>Type 3 Ionic compounds – polyatomic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Formula will have more than two elements</a:t>
            </a:r>
          </a:p>
          <a:p>
            <a:pPr lvl="1"/>
            <a:r>
              <a:rPr lang="en-US" b="1" dirty="0"/>
              <a:t>Often includes oxygen</a:t>
            </a:r>
          </a:p>
          <a:p>
            <a:pPr lvl="1"/>
            <a:r>
              <a:rPr lang="en-US" b="1" dirty="0"/>
              <a:t>Often includes () around a polyatomic ion</a:t>
            </a:r>
          </a:p>
          <a:p>
            <a:r>
              <a:rPr lang="en-US" b="1" dirty="0"/>
              <a:t>Name as cation anion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88366" y="4338628"/>
          <a:ext cx="89139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sodium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carbonate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CuOH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tin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(II) cyanide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Mg(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ammonium nitrate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FePO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barium sulfate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LiN0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329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26962</TotalTime>
  <Words>628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 Boardroom</vt:lpstr>
      <vt:lpstr>Chemistry – Feb 25, 2020</vt:lpstr>
      <vt:lpstr>Writing Ionic Formulas – SHORT CUT</vt:lpstr>
      <vt:lpstr>Writing Ionic Formulas Practice</vt:lpstr>
      <vt:lpstr>Writing Ionic Formulas Practice (cont)</vt:lpstr>
      <vt:lpstr>Chemical nomenclature overview</vt:lpstr>
      <vt:lpstr>Three types of ionic compounds</vt:lpstr>
      <vt:lpstr>Type 1 Ionic Compounds</vt:lpstr>
      <vt:lpstr>Type 2 Ionic compounds – Transition Metals</vt:lpstr>
      <vt:lpstr>Type 3 Ionic compounds – polyatomic ions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262</cp:revision>
  <dcterms:created xsi:type="dcterms:W3CDTF">2015-08-11T02:33:52Z</dcterms:created>
  <dcterms:modified xsi:type="dcterms:W3CDTF">2020-02-24T19:16:48Z</dcterms:modified>
</cp:coreProperties>
</file>